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90" r:id="rId2"/>
    <p:sldId id="295" r:id="rId3"/>
    <p:sldId id="294" r:id="rId4"/>
    <p:sldId id="303" r:id="rId5"/>
    <p:sldId id="296" r:id="rId6"/>
    <p:sldId id="298" r:id="rId7"/>
    <p:sldId id="300" r:id="rId8"/>
    <p:sldId id="302" r:id="rId9"/>
    <p:sldId id="304" r:id="rId10"/>
    <p:sldId id="257" r:id="rId11"/>
    <p:sldId id="308" r:id="rId12"/>
    <p:sldId id="291" r:id="rId13"/>
    <p:sldId id="305" r:id="rId14"/>
    <p:sldId id="306" r:id="rId15"/>
    <p:sldId id="307" r:id="rId16"/>
    <p:sldId id="309" r:id="rId17"/>
    <p:sldId id="292" r:id="rId18"/>
    <p:sldId id="310" r:id="rId19"/>
    <p:sldId id="311" r:id="rId20"/>
    <p:sldId id="313" r:id="rId21"/>
    <p:sldId id="312" r:id="rId22"/>
    <p:sldId id="317" r:id="rId23"/>
    <p:sldId id="314" r:id="rId24"/>
    <p:sldId id="293" r:id="rId25"/>
    <p:sldId id="315" r:id="rId26"/>
    <p:sldId id="316" r:id="rId27"/>
    <p:sldId id="268" r:id="rId28"/>
  </p:sldIdLst>
  <p:sldSz cx="12192000" cy="6858000"/>
  <p:notesSz cx="6858000" cy="9144000"/>
  <p:embeddedFontLst>
    <p:embeddedFont>
      <p:font typeface="Roboto Light" panose="020B0604020202020204" charset="0"/>
      <p:regular r:id="rId30"/>
      <p: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Roboto Regular" panose="020B060402020202020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Roboto Thin" panose="020B0604020202020204" charset="0"/>
      <p:regular r:id="rId39"/>
      <p:italic r:id="rId4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AD5"/>
    <a:srgbClr val="817CB2"/>
    <a:srgbClr val="F2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80" autoAdjust="0"/>
  </p:normalViewPr>
  <p:slideViewPr>
    <p:cSldViewPr snapToGrid="0">
      <p:cViewPr varScale="1">
        <p:scale>
          <a:sx n="110" d="100"/>
          <a:sy n="110" d="100"/>
        </p:scale>
        <p:origin x="132" y="2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3D47D-2CC4-45F3-81BD-ED2BCB8ACC8C}" type="datetimeFigureOut">
              <a:rPr lang="pt-BR" smtClean="0"/>
              <a:t>20/10/2017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68C99-CDBF-4F2A-A024-87B87F4B34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75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20/10/2017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967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20/10/2017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5288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20/10/2017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550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20/10/2017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488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20/10/2017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047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20/10/2017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03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20/10/2017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2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20/10/2017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49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20/10/2017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91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20/10/2017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725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20/10/2017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4932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6015E-6F66-49E3-8709-B2031E0C7EC7}" type="datetimeFigureOut">
              <a:rPr lang="pt-BR" smtClean="0"/>
              <a:t>20/10/2017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302386" y="6221427"/>
            <a:ext cx="676447" cy="4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9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vie.com/posts/a-successful-git-branching-model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hyperlink" Target="https://gist.github.com/JamesMGreene/cdd0ac49f90c987e45ac/" TargetMode="External"/><Relationship Id="rId4" Type="http://schemas.openxmlformats.org/officeDocument/2006/relationships/hyperlink" Target="https://danielkummer.github.io/git-flow-cheatsheet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-for-windows.github.i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-for-windows.github.i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GITWORKFLOW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Uma maneira fácil para não dar “merge” na hora do merge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11" y="3042291"/>
            <a:ext cx="3807581" cy="11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3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3"/>
          <a:srcRect l="5655"/>
          <a:stretch/>
        </p:blipFill>
        <p:spPr>
          <a:xfrm>
            <a:off x="-54586" y="211261"/>
            <a:ext cx="7666523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6966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CONFIGURANDO O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GIT-FLOW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5" y="1825625"/>
            <a:ext cx="5866813" cy="4351338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Na pasta raiz do repositório, execute o comando no terminal: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flow init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Utilize as configurações padrões. Para isso,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basta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pressionar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“Enter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” para avançar por todas as etapas da instalação.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Esse processo fará com que o seu repositório fique preparado para cumprir as etapas do processo de desenvolvimento, commit e deploy corretamente.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Caso não existam, as branchs master e develop serão criadas.</a:t>
            </a:r>
          </a:p>
        </p:txBody>
      </p:sp>
    </p:spTree>
    <p:extLst>
      <p:ext uri="{BB962C8B-B14F-4D97-AF65-F5344CB8AC3E}">
        <p14:creationId xmlns:p14="http://schemas.microsoft.com/office/powerpoint/2010/main" val="318147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m para alice no pa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0340"/>
            <a:ext cx="7031421" cy="394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CAPÍTULO I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Criando novas features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353313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4501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NOVAS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FEATURES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5"/>
            <a:ext cx="5607505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Sempre devemos começar uma nova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feature em uma branch criada a partir de develop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flow feature start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MYFEATURE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Esta ação garante que isso aconteça e, de brinde, torna a nova branch ativa para que você possa fazer os seus commits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imediatamente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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Os commits devem ser realizados utilizando o git padrão: </a:t>
            </a:r>
            <a:b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git add</a:t>
            </a:r>
            <a:b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git commit –m ‘sempre com uma descrição bonita e explicativa’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5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4501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NOVAS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FEATURES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5"/>
            <a:ext cx="5607505" cy="435133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 eu estou trabalhando com meu amiguinho, essa branch precisa ser remota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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flow feature publish MYFEATURE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Assim você publica sua branch no servidor remoto e todo mundo fica felizão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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Nossa… mas o seu comparsa precisa clonar a branch para poder fazer a parte dele 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git flow feature pull origin MYFEATURE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Agora sim, todo mundo com sorriso de orelha a orelha 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OBS: dá até para fazer o track de uma branch remota, mas isso não é aconselhável. Por isso, nem vou colocar o comando aqui S2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7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4501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NOVAS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FEATURES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5"/>
            <a:ext cx="5607505" cy="12178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Terminei/terminamos tudo! Fiz/fizemos os testes unitários e integrados no ambiente local utilizando a base de “dev” está xuxu-beleza… Hora do “fatality na branch!</a:t>
            </a:r>
          </a:p>
        </p:txBody>
      </p:sp>
      <p:pic>
        <p:nvPicPr>
          <p:cNvPr id="9220" name="Picture 4" descr="Image result for fatality mortal komb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52682"/>
            <a:ext cx="2740957" cy="205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/>
          <p:cNvSpPr txBox="1">
            <a:spLocks/>
          </p:cNvSpPr>
          <p:nvPr/>
        </p:nvSpPr>
        <p:spPr>
          <a:xfrm>
            <a:off x="2943753" y="3152731"/>
            <a:ext cx="3673491" cy="20556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flow feature finish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MYFEATURE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 o que isso faz?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/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Faz o merge da feature com develop</a:t>
            </a:r>
            <a:b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Apaga a bracnh da feature</a:t>
            </a:r>
            <a:b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Muda para a branch develop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02225" y="5376316"/>
            <a:ext cx="5607505" cy="12178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C%R*&amp;H#, acabei! </a:t>
            </a:r>
            <a:b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Calma, jovem… cadê o PUSH?????</a:t>
            </a:r>
          </a:p>
        </p:txBody>
      </p:sp>
      <p:pic>
        <p:nvPicPr>
          <p:cNvPr id="9224" name="Picture 8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79" y="5317631"/>
            <a:ext cx="1895033" cy="155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3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3090044"/>
            <a:ext cx="6968359" cy="8408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4501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NOVAS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FEATURES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4"/>
            <a:ext cx="5607505" cy="443449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Desenvolvi, testei local, mergiei com develop, corrige a “merge” toda que deu…. IIIIIIIT´S TIIIMEEEEEE!!!!!!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push origin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develop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Mas não ligue ainda! Fazendo push agora você ganha uma esclusiva atualização no ambiente test.engage.bz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Comparar as bases dev e test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Rodar o querido npm run homolog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Subir a aplicação no test.engage.bz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Atualizar os arquivos estáticos no S3 s3test.engage.bz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Tomar um café enquanto termina o upload</a:t>
            </a:r>
          </a:p>
        </p:txBody>
      </p:sp>
      <p:pic>
        <p:nvPicPr>
          <p:cNvPr id="10244" name="Picture 4" descr="Image result for narrador uf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609" y="0"/>
            <a:ext cx="4931391" cy="740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não ligue ainda 011 140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01" y="2848182"/>
            <a:ext cx="2425502" cy="1364345"/>
          </a:xfrm>
          <a:prstGeom prst="rect">
            <a:avLst/>
          </a:prstGeom>
          <a:noFill/>
          <a:ln w="222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49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CAPÍTULO 2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Criando uma Release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18" y="1828799"/>
            <a:ext cx="42481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76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358955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CRIAR UMA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RELEASE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5"/>
            <a:ext cx="5112662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Devemos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criar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uma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branch, </a:t>
            </a:r>
            <a:r>
              <a:rPr lang="en-US" sz="1400" b="1" dirty="0" smtClean="0">
                <a:solidFill>
                  <a:srgbClr val="FF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 PARTIR DE DEVELOP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chamada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release/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n.n.n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git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flow release start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RELEASE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Depois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precisamos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atualizar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ambiente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de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pré-produção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com 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conteúdo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da nova branch.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Assim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poderemos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validar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antes de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subir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tudo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em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produção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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Comparar as bases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test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e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pre</a:t>
            </a:r>
            <a:endParaRPr lang="pt-BR" sz="14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Rodar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o querido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npm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run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testprod</a:t>
            </a:r>
            <a:endParaRPr lang="pt-BR" sz="14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Subir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a aplicação no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pre.engage.bz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Atualizar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os arquivos estáticos no S3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s3pre.engage.bz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Tomar 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um café enquanto termina o upload</a:t>
            </a:r>
            <a:endParaRPr lang="en-US" sz="1400" dirty="0" smtClean="0">
              <a:solidFill>
                <a:schemeClr val="accent2">
                  <a:lumMod val="75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4843970" y="4421806"/>
            <a:ext cx="1914184" cy="36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2737299" y="4421806"/>
            <a:ext cx="2086949" cy="36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-210207" y="4423991"/>
            <a:ext cx="2936996" cy="36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358955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CRIAR UMA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RELEASE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5"/>
            <a:ext cx="5112662" cy="116141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Com o ambiente de pré-produção devidamente atualizado, podemos testar todas as funcionalidades que fazem parte da release para garantir que tudo vai dar certo.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Ahhhhh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, achei um bug durante os testes!!!!!!!!</a:t>
            </a:r>
            <a:endParaRPr lang="en-US" sz="1400" dirty="0" smtClean="0">
              <a:solidFill>
                <a:schemeClr val="accent2">
                  <a:lumMod val="75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pic>
        <p:nvPicPr>
          <p:cNvPr id="2050" name="Picture 2" descr="Resultado de imagem para oh e agora quem poderá me defend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1" r="-331" b="15462"/>
          <a:stretch/>
        </p:blipFill>
        <p:spPr bwMode="auto">
          <a:xfrm>
            <a:off x="0" y="2987040"/>
            <a:ext cx="2736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o chapolin color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00" y="2987040"/>
            <a:ext cx="2088248" cy="143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969" y="2987041"/>
            <a:ext cx="1914184" cy="143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/>
          <p:cNvSpPr txBox="1">
            <a:spLocks/>
          </p:cNvSpPr>
          <p:nvPr/>
        </p:nvSpPr>
        <p:spPr>
          <a:xfrm>
            <a:off x="78798" y="4440643"/>
            <a:ext cx="2657201" cy="35133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dirty="0" smtClean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Oh, quem poderá me defender?</a:t>
            </a:r>
            <a:endParaRPr lang="en-US" sz="1400" dirty="0" smtClean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sz="1400" dirty="0" smtClean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2735999" y="4440643"/>
            <a:ext cx="2088249" cy="35133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dirty="0" smtClean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EU!</a:t>
            </a:r>
            <a:endParaRPr lang="en-US" sz="1400" dirty="0" smtClean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sz="1400" dirty="0" smtClean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sp>
        <p:nvSpPr>
          <p:cNvPr id="12" name="Content Placeholder 8"/>
          <p:cNvSpPr txBox="1">
            <a:spLocks/>
          </p:cNvSpPr>
          <p:nvPr/>
        </p:nvSpPr>
        <p:spPr>
          <a:xfrm>
            <a:off x="4843969" y="4440643"/>
            <a:ext cx="1914184" cy="35133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dirty="0" smtClean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ELE MANJA DE GIT?!?!?!</a:t>
            </a:r>
            <a:endParaRPr lang="en-US" sz="1400" dirty="0" smtClean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sz="1400" dirty="0" smtClean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sp>
        <p:nvSpPr>
          <p:cNvPr id="15" name="Content Placeholder 8"/>
          <p:cNvSpPr txBox="1">
            <a:spLocks/>
          </p:cNvSpPr>
          <p:nvPr/>
        </p:nvSpPr>
        <p:spPr>
          <a:xfrm>
            <a:off x="602226" y="4931432"/>
            <a:ext cx="5112662" cy="116141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Chapolin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manda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muito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no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garante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que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você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pode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fazer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commits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branch da release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problema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nenhum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Vai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medo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rapá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git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commit –m ‘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sempre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com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uma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descrição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bonita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igual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a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dona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florinda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’</a:t>
            </a:r>
            <a:endParaRPr lang="en-US" sz="1400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2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358955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CRIAR UMA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RELEASE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4"/>
            <a:ext cx="5112662" cy="39025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 o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Chapolin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não resolveu, você pode pedir a ajuda de um amigo. Basta publicar a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branch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da release no servidor remoto, e o seu salvador vai mostrar pra que veio.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git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flow release publish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RELEASE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Claro que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você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vai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precisar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ensinar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cabra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como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baixar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a branch para 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repositório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local dele.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git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flow release track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RELEASE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Podem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commitar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dar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push a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vontade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até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que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tudo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esteja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resolvido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.</a:t>
            </a:r>
            <a:endParaRPr lang="en-US" sz="1400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498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O QUE É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GIT-FLOW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4" name="Content Placeholder 8"/>
          <p:cNvSpPr txBox="1">
            <a:spLocks/>
          </p:cNvSpPr>
          <p:nvPr/>
        </p:nvSpPr>
        <p:spPr>
          <a:xfrm>
            <a:off x="602226" y="1825625"/>
            <a:ext cx="6576496" cy="3756309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 que é? Onde vive?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Do que se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alimenta?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3"/>
              </a:rPr>
              <a:t>http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3"/>
              </a:rPr>
              <a:t>://nvie.com/posts/a-successful-git-branching-model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3"/>
              </a:rPr>
              <a:t>/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Claro que existe uma maneira mais fácil de colocar isso em prática, uma extensão do git que alguma boa alma criou e disponibilizou para toda a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humanidade.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https://danielkummer.github.io/git-flow-cheatsheet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/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 eu não sei o que essa extensão está fazendo no meu repositório,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SOCORRO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.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5"/>
              </a:rPr>
              <a:t>https://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5"/>
              </a:rPr>
              <a:t>gist.github.com/JamesMGreene/cdd0ac49f90c987e45ac/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  <p:pic>
        <p:nvPicPr>
          <p:cNvPr id="7170" name="Picture 2" descr="Image result for globo repor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626" y="1839273"/>
            <a:ext cx="39433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24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it the t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3283"/>
            <a:ext cx="7446286" cy="390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CAPÍTULO 3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Lançando uma Release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2050" name="Picture 2" descr="Resultado de imagem para kinder ov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13" y="3074125"/>
            <a:ext cx="422177" cy="61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50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28036" y="3905096"/>
            <a:ext cx="4673608" cy="1223285"/>
          </a:xfrm>
          <a:prstGeom prst="rect">
            <a:avLst/>
          </a:prstGeom>
          <a:solidFill>
            <a:srgbClr val="817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28036" y="211261"/>
            <a:ext cx="6960059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6362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LANÇANDO UMA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RELEASE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5" y="1825624"/>
            <a:ext cx="5363145" cy="204759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Tudo certo em pre.engage.bz? Então é hora de colocar em produção.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 antes,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precisamos:</a:t>
            </a:r>
            <a:b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Fazer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 merge da release com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master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/>
            </a:r>
            <a:b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Criar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tag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com a versão correta da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release</a:t>
            </a:r>
            <a:b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Fazer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 merge da release com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develop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/>
            </a:r>
            <a:b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Deletar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branch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da release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não... já são 17h48, não vou fazer tudo isso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:(</a:t>
            </a:r>
            <a:endParaRPr lang="pt-BR" sz="1400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  <p:pic>
        <p:nvPicPr>
          <p:cNvPr id="3074" name="Picture 2" descr="Resultado de imagem para lua de crista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7" b="11638"/>
          <a:stretch/>
        </p:blipFill>
        <p:spPr bwMode="auto">
          <a:xfrm>
            <a:off x="4453318" y="3905096"/>
            <a:ext cx="2308700" cy="122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/>
          <p:cNvSpPr txBox="1">
            <a:spLocks/>
          </p:cNvSpPr>
          <p:nvPr/>
        </p:nvSpPr>
        <p:spPr>
          <a:xfrm>
            <a:off x="602225" y="5235289"/>
            <a:ext cx="5363145" cy="128112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git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flow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release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finish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RELEASE</a:t>
            </a:r>
            <a:b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</a:b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git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push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–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tags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/>
            </a:r>
            <a:b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</a:b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git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push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origin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develop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máster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/>
            </a:r>
            <a:b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</a:b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git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flow release publish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RELEASE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292748" y="4101581"/>
            <a:ext cx="4457928" cy="70419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Calma jovem... tudo pode ser, basta </a:t>
            </a:r>
            <a:r>
              <a:rPr lang="pt-BR" sz="1600" b="1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acreditar. E </a:t>
            </a:r>
            <a:r>
              <a:rPr lang="pt-BR" sz="1600" b="1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o que tiver que </a:t>
            </a:r>
            <a:r>
              <a:rPr lang="pt-BR" sz="1600" b="1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ser, será!</a:t>
            </a:r>
            <a:endParaRPr lang="en-US" sz="1600" b="1" dirty="0" smtClean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4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28036" y="211261"/>
            <a:ext cx="6960059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6362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LANÇANDO UMA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RELEASE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4098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035" y="1510313"/>
            <a:ext cx="4291398" cy="42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8"/>
          <p:cNvSpPr txBox="1">
            <a:spLocks/>
          </p:cNvSpPr>
          <p:nvPr/>
        </p:nvSpPr>
        <p:spPr>
          <a:xfrm>
            <a:off x="602226" y="1825624"/>
            <a:ext cx="6159792" cy="31667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Quase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lá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agora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só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falta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atualizar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ambiente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produção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… SÓ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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Comparar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as bases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pre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e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prod</a:t>
            </a:r>
            <a:endParaRPr lang="pt-BR" sz="14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Rodar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o querido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npm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run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deploy</a:t>
            </a:r>
            <a:endParaRPr lang="pt-BR" sz="14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Subir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a aplicação no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my.engage.bz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Atualizar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os arquivos estáticos no S3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s3.engage.bz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Tomar 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um café enquanto termina o </a:t>
            </a:r>
            <a:r>
              <a:rPr lang="pt-BR" sz="1400" dirty="0" smtClean="0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upload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b="1" dirty="0" smtClean="0">
                <a:solidFill>
                  <a:srgbClr val="C00000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Testar tudinho sem dó S2</a:t>
            </a:r>
            <a:endParaRPr lang="en-US" sz="1400" b="1" dirty="0" smtClean="0">
              <a:solidFill>
                <a:srgbClr val="C00000"/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6503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CAPÍTULO 4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Corrigindo um </a:t>
            </a:r>
            <a:r>
              <a:rPr lang="pt-BR" sz="3600" dirty="0" err="1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HotFix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7170" name="Picture 2" descr="Resultado de imagem para silvio santos hot hot h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69" y="1654527"/>
            <a:ext cx="4942912" cy="364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99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358955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5323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CORRIGIR UM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HOTFIX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4"/>
            <a:ext cx="5112662" cy="46558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Neste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caso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é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necessário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criar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uma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branch a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partir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de master. Para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isso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utilizaremos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commando: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/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git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flow hotfix start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VERSION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Podemos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trabalhar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normalmente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dentro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desta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branch.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Ou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seja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realizar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commits e, se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necessário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subir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no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servidor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remote para que outros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consigam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ajudar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Para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finalizar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hotfix,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precisamos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fazer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merge com master e develop,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além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deletar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a branch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temporária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. Para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isso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utilizaremos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commando: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/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git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flow hotfix finish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VERSION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Agora, </a:t>
            </a:r>
            <a:r>
              <a:rPr lang="en-US" sz="1400" b="1" dirty="0" err="1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basta</a:t>
            </a:r>
            <a:r>
              <a:rPr lang="en-US" sz="1400" b="1" dirty="0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realizar</a:t>
            </a:r>
            <a:r>
              <a:rPr lang="en-US" sz="1400" b="1" dirty="0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 </a:t>
            </a:r>
            <a:r>
              <a:rPr lang="en-US" sz="1400" b="1" dirty="0" err="1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processo</a:t>
            </a:r>
            <a:r>
              <a:rPr lang="en-US" sz="1400" b="1" dirty="0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 err="1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referente</a:t>
            </a:r>
            <a:r>
              <a:rPr lang="en-US" sz="1400" b="1" dirty="0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 err="1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ao</a:t>
            </a:r>
            <a:r>
              <a:rPr lang="en-US" sz="1400" b="1" dirty="0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 err="1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lançamento</a:t>
            </a:r>
            <a:r>
              <a:rPr lang="en-US" sz="1400" b="1" dirty="0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de </a:t>
            </a:r>
            <a:r>
              <a:rPr lang="en-US" sz="1400" b="1" dirty="0" err="1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uma</a:t>
            </a:r>
            <a:r>
              <a:rPr lang="en-US" sz="1400" b="1" dirty="0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release (</a:t>
            </a:r>
            <a:r>
              <a:rPr lang="en-US" sz="1400" b="1" dirty="0" err="1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pag</a:t>
            </a:r>
            <a:r>
              <a:rPr lang="en-US" sz="1400" b="1" dirty="0" smtClean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. 22)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9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RESUMO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O que importa </a:t>
            </a:r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  <a:sym typeface="Wingdings" panose="05000000000000000000" pitchFamily="2" charset="2"/>
              </a:rPr>
              <a:t>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1026" name="Picture 2" descr="Resultado de imagem para pei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62" y="1707327"/>
            <a:ext cx="4799562" cy="353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358955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2335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…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É ISSO!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793799"/>
              </p:ext>
            </p:extLst>
          </p:nvPr>
        </p:nvGraphicFramePr>
        <p:xfrm>
          <a:off x="548640" y="2165289"/>
          <a:ext cx="11138263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255520"/>
                <a:gridCol w="2307771"/>
                <a:gridCol w="2203269"/>
                <a:gridCol w="21771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BRANCH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BASE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DEPLOY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APLICAÇÃO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BUCKET - S3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feature</a:t>
                      </a:r>
                      <a:r>
                        <a:rPr lang="pt-BR" dirty="0" smtClean="0"/>
                        <a:t>/</a:t>
                      </a:r>
                      <a:r>
                        <a:rPr lang="pt-BR" dirty="0" err="1" smtClean="0"/>
                        <a:t>xxx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engage_dev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Um dia..</a:t>
                      </a:r>
                      <a:r>
                        <a:rPr lang="pt-BR" baseline="0" dirty="0" smtClean="0"/>
                        <a:t>. </a:t>
                      </a:r>
                      <a:r>
                        <a:rPr lang="pt-BR" dirty="0" smtClean="0"/>
                        <a:t>quem sabe!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dev.engage.bz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s3dev.engage.bz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develop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homolog_my_engage_autosservico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npm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run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homolog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test.engage.bz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s3test.engage.bz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release/</a:t>
                      </a:r>
                      <a:r>
                        <a:rPr lang="pt-BR" dirty="0" err="1" smtClean="0"/>
                        <a:t>x.x.x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preprod_engage_autoservico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npm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run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testprod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pre.engage.bz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s3pre.engage.bz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hotfix</a:t>
                      </a:r>
                      <a:r>
                        <a:rPr lang="pt-BR" dirty="0" smtClean="0"/>
                        <a:t>/</a:t>
                      </a:r>
                      <a:r>
                        <a:rPr lang="pt-BR" dirty="0" err="1" smtClean="0"/>
                        <a:t>xxx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mirror_engage_autoservico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Fora</a:t>
                      </a:r>
                      <a:r>
                        <a:rPr lang="pt-BR" baseline="0" dirty="0" smtClean="0"/>
                        <a:t> do meu horário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Vou ficar devendo, hein!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Então </a:t>
                      </a:r>
                      <a:r>
                        <a:rPr lang="pt-BR" dirty="0" err="1" smtClean="0"/>
                        <a:t>neh</a:t>
                      </a:r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master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err="1" smtClean="0"/>
                        <a:t>prod_engage_autosservico</a:t>
                      </a:r>
                      <a:endParaRPr lang="pt-B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npm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run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deploy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my.engage.bz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s3.engage.bz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01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509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80057" y="2675042"/>
            <a:ext cx="422123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Roboto Regular"/>
                <a:cs typeface="Roboto Regular"/>
              </a:rPr>
              <a:t>Rodrigo </a:t>
            </a:r>
            <a:r>
              <a:rPr lang="en-US" sz="3200" dirty="0" err="1" smtClean="0">
                <a:solidFill>
                  <a:schemeClr val="bg1"/>
                </a:solidFill>
                <a:latin typeface="Roboto Regular"/>
                <a:cs typeface="Roboto Regular"/>
              </a:rPr>
              <a:t>Nappi</a:t>
            </a:r>
            <a:endParaRPr lang="en-US" sz="3200" dirty="0">
              <a:solidFill>
                <a:schemeClr val="bg1"/>
              </a:solidFill>
              <a:latin typeface="Roboto Regular"/>
              <a:cs typeface="Roboto Regular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Roboto Light"/>
                <a:cs typeface="Roboto Light"/>
              </a:rPr>
              <a:t>Ex-</a:t>
            </a:r>
            <a:r>
              <a:rPr lang="en-US" sz="1400" dirty="0" err="1" smtClean="0">
                <a:solidFill>
                  <a:schemeClr val="bg1"/>
                </a:solidFill>
                <a:latin typeface="Roboto Light"/>
                <a:cs typeface="Roboto Light"/>
              </a:rPr>
              <a:t>funkeiro</a:t>
            </a:r>
            <a:endParaRPr lang="en-US" sz="1400" dirty="0">
              <a:solidFill>
                <a:schemeClr val="bg1"/>
              </a:solidFill>
              <a:latin typeface="Roboto Light"/>
              <a:cs typeface="Roboto Light"/>
            </a:endParaRPr>
          </a:p>
          <a:p>
            <a:r>
              <a:rPr lang="en-US" sz="1400" dirty="0">
                <a:solidFill>
                  <a:schemeClr val="bg1"/>
                </a:solidFill>
                <a:latin typeface="Roboto Light"/>
                <a:cs typeface="Roboto Light"/>
              </a:rPr>
              <a:t>(11) </a:t>
            </a:r>
            <a:r>
              <a:rPr lang="en-US" sz="1400" dirty="0" smtClean="0">
                <a:solidFill>
                  <a:schemeClr val="bg1"/>
                </a:solidFill>
                <a:latin typeface="Roboto Light"/>
                <a:cs typeface="Roboto Light"/>
              </a:rPr>
              <a:t>99707.5061</a:t>
            </a:r>
            <a:endParaRPr lang="en-US" sz="1400" dirty="0">
              <a:solidFill>
                <a:schemeClr val="bg1"/>
              </a:solidFill>
              <a:latin typeface="Roboto Light"/>
              <a:cs typeface="Roboto Light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Roboto Light"/>
                <a:cs typeface="Roboto Light"/>
              </a:rPr>
              <a:t>rodrigo.nappi@engage.bz</a:t>
            </a:r>
            <a:endParaRPr lang="en-US" sz="14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5901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02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INSTALL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GIT-FLOW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4" name="Content Placeholder 8"/>
          <p:cNvSpPr txBox="1">
            <a:spLocks/>
          </p:cNvSpPr>
          <p:nvPr/>
        </p:nvSpPr>
        <p:spPr>
          <a:xfrm>
            <a:off x="602226" y="1825625"/>
            <a:ext cx="5112662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 melhor forma de instalar o git-flow é através do Git for Windows, visto que todas as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ferramentas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necessárias serão instaladas junto com ele.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Para mais detalhes, o site com as instruções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instalação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para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diferentes plataformas pode ser consultado: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https://github.com/petervanderdoes/gitflow-avh/wiki/Installation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  <p:pic>
        <p:nvPicPr>
          <p:cNvPr id="1026" name="Picture 2" descr="Gi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197" y="1989401"/>
            <a:ext cx="1986418" cy="198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8"/>
          <p:cNvSpPr txBox="1">
            <a:spLocks/>
          </p:cNvSpPr>
          <p:nvPr/>
        </p:nvSpPr>
        <p:spPr>
          <a:xfrm>
            <a:off x="6782269" y="4295871"/>
            <a:ext cx="3774274" cy="179103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Download: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https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://git-for-windows.github.io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/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Instalação: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Será descrita nos próximos slides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/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8000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PASSO-A-PASSO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Como instalar o</a:t>
            </a:r>
          </a:p>
          <a:p>
            <a:pPr algn="r"/>
            <a:r>
              <a:rPr lang="pt-BR" sz="3600" dirty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G</a:t>
            </a:r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it for Windows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6" name="Picture 2" descr="Gi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490" y="1607265"/>
            <a:ext cx="1986418" cy="198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8"/>
          <p:cNvSpPr txBox="1">
            <a:spLocks/>
          </p:cNvSpPr>
          <p:nvPr/>
        </p:nvSpPr>
        <p:spPr>
          <a:xfrm>
            <a:off x="1108562" y="3913735"/>
            <a:ext cx="3774274" cy="179103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Download: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https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://git-for-windows.github.io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/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Instalação: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Será descrita nos próximos slides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/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6605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45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GIT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FOR WINDOWS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78" y="1989401"/>
            <a:ext cx="4743450" cy="36957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888" y="1998926"/>
            <a:ext cx="47339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2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45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GIT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FOR WINDOWS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9" y="1975753"/>
            <a:ext cx="4752975" cy="36861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888" y="1985278"/>
            <a:ext cx="47434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3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45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GIT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FOR WINDOWS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50" y="1981698"/>
            <a:ext cx="4762500" cy="36861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888" y="1981697"/>
            <a:ext cx="47529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9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45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GIT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FOR WINDOWS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28" y="1968049"/>
            <a:ext cx="47529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PASSO-A-PASSO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Como iniciar o git-flow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8194" name="Picture 2" descr="http://nvie.com/img/git-model@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4" y="324134"/>
            <a:ext cx="4685820" cy="620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7727</TotalTime>
  <Words>930</Words>
  <Application>Microsoft Office PowerPoint</Application>
  <PresentationFormat>Widescreen</PresentationFormat>
  <Paragraphs>142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5" baseType="lpstr">
      <vt:lpstr>Wingdings</vt:lpstr>
      <vt:lpstr>Roboto Light</vt:lpstr>
      <vt:lpstr>Arial</vt:lpstr>
      <vt:lpstr>Calibri Light</vt:lpstr>
      <vt:lpstr>Roboto Regular</vt:lpstr>
      <vt:lpstr>Calibri</vt:lpstr>
      <vt:lpstr>Roboto Thin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Mauricio Pradella</dc:creator>
  <cp:lastModifiedBy>Windows User</cp:lastModifiedBy>
  <cp:revision>283</cp:revision>
  <dcterms:created xsi:type="dcterms:W3CDTF">2016-03-21T01:25:13Z</dcterms:created>
  <dcterms:modified xsi:type="dcterms:W3CDTF">2017-10-20T13:44:37Z</dcterms:modified>
</cp:coreProperties>
</file>